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21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49316" y="553522"/>
            <a:ext cx="6531531" cy="8164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429"/>
              </a:lnSpc>
              <a:buNone/>
            </a:pPr>
            <a:r>
              <a:rPr lang="en-US" sz="514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Дипломная работа</a:t>
            </a:r>
            <a:endParaRPr lang="en-US" sz="5143" dirty="0"/>
          </a:p>
        </p:txBody>
      </p:sp>
      <p:sp>
        <p:nvSpPr>
          <p:cNvPr id="5" name="Text 2"/>
          <p:cNvSpPr/>
          <p:nvPr/>
        </p:nvSpPr>
        <p:spPr>
          <a:xfrm>
            <a:off x="2818805" y="1671638"/>
            <a:ext cx="8992672" cy="118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658"/>
              </a:lnSpc>
              <a:buNone/>
            </a:pPr>
            <a:r>
              <a:rPr lang="en-US" sz="372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Кафедра «Информационные технологии»</a:t>
            </a:r>
            <a:endParaRPr lang="en-US" sz="3727" dirty="0"/>
          </a:p>
        </p:txBody>
      </p:sp>
      <p:sp>
        <p:nvSpPr>
          <p:cNvPr id="6" name="Text 3"/>
          <p:cNvSpPr/>
          <p:nvPr/>
        </p:nvSpPr>
        <p:spPr>
          <a:xfrm>
            <a:off x="2818805" y="3156347"/>
            <a:ext cx="8992672" cy="1419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727"/>
              </a:lnSpc>
              <a:buNone/>
            </a:pP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На тему: «Игровое 2</a:t>
            </a:r>
            <a:r>
              <a:rPr lang="en-US" sz="2981" b="1" i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 </a:t>
            </a: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приложение в жанре аркадного симулятора жизни фермера в </a:t>
            </a:r>
            <a:r>
              <a:rPr lang="en-US" sz="2981" b="1" i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top-down</a:t>
            </a: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проекции на платформе </a:t>
            </a:r>
            <a:r>
              <a:rPr lang="en-US" sz="2981" b="1" i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Unity</a:t>
            </a: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»</a:t>
            </a:r>
            <a:endParaRPr lang="en-US" sz="2981" dirty="0"/>
          </a:p>
        </p:txBody>
      </p:sp>
      <p:sp>
        <p:nvSpPr>
          <p:cNvPr id="7" name="Text 4"/>
          <p:cNvSpPr/>
          <p:nvPr/>
        </p:nvSpPr>
        <p:spPr>
          <a:xfrm>
            <a:off x="4916448" y="4877872"/>
            <a:ext cx="6895028" cy="473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727"/>
              </a:lnSpc>
              <a:buNone/>
            </a:pP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Исполнитель: студент группы ИТИ-41</a:t>
            </a:r>
            <a:endParaRPr lang="en-US" sz="2981" dirty="0"/>
          </a:p>
        </p:txBody>
      </p:sp>
      <p:sp>
        <p:nvSpPr>
          <p:cNvPr id="8" name="Text 5"/>
          <p:cNvSpPr/>
          <p:nvPr/>
        </p:nvSpPr>
        <p:spPr>
          <a:xfrm>
            <a:off x="8025170" y="5652849"/>
            <a:ext cx="3786307" cy="473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727"/>
              </a:lnSpc>
              <a:buNone/>
            </a:pP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Дубовцов И.Д.</a:t>
            </a:r>
            <a:endParaRPr lang="en-US" sz="2981" dirty="0"/>
          </a:p>
        </p:txBody>
      </p:sp>
      <p:sp>
        <p:nvSpPr>
          <p:cNvPr id="9" name="Text 6"/>
          <p:cNvSpPr/>
          <p:nvPr/>
        </p:nvSpPr>
        <p:spPr>
          <a:xfrm>
            <a:off x="7780973" y="6427827"/>
            <a:ext cx="4030504" cy="473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727"/>
              </a:lnSpc>
              <a:buNone/>
            </a:pP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Руководитель: доцент</a:t>
            </a:r>
            <a:endParaRPr lang="en-US" sz="2981" dirty="0"/>
          </a:p>
        </p:txBody>
      </p:sp>
      <p:sp>
        <p:nvSpPr>
          <p:cNvPr id="10" name="Text 7"/>
          <p:cNvSpPr/>
          <p:nvPr/>
        </p:nvSpPr>
        <p:spPr>
          <a:xfrm>
            <a:off x="8025170" y="7202805"/>
            <a:ext cx="3786307" cy="473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727"/>
              </a:lnSpc>
              <a:buNone/>
            </a:pPr>
            <a:r>
              <a:rPr lang="en-US" sz="298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Кравченко О.А.</a:t>
            </a:r>
            <a:endParaRPr lang="en-US" sz="298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18210"/>
            <a:ext cx="9933503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Схема взаимодействия игровых модулей приложения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669381"/>
            <a:ext cx="9933503" cy="4641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56153"/>
            <a:ext cx="9933503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Схема взаимодействия модулей инициализации приложения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1" y="2407325"/>
            <a:ext cx="7457480" cy="5166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950726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Схема сцен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4048482"/>
            <a:ext cx="9933503" cy="1230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88131"/>
            <a:ext cx="933735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Cвязь модулей с компонентами Unity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285887"/>
            <a:ext cx="9933503" cy="27555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13898" y="579120"/>
            <a:ext cx="9402485" cy="1237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71"/>
              </a:lnSpc>
              <a:buNone/>
            </a:pPr>
            <a:r>
              <a:rPr lang="en-US" sz="389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Схема работы модуля загрузки и сохранения игрового состояния</a:t>
            </a:r>
            <a:endParaRPr lang="en-US" sz="389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200" y="2131576"/>
            <a:ext cx="8005882" cy="55187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964656" y="536258"/>
            <a:ext cx="8700968" cy="1144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07"/>
              </a:lnSpc>
              <a:buNone/>
            </a:pPr>
            <a:r>
              <a:rPr lang="en-US" sz="36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Схема работы модуля социального взаимодействия</a:t>
            </a:r>
            <a:endParaRPr lang="en-US" sz="360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98" y="2070140"/>
            <a:ext cx="5820966" cy="56232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6619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Модель ИИ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063948"/>
            <a:ext cx="9933503" cy="4616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930152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11122"/>
            <a:ext cx="563749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Дальнейшее развитие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3408878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09317" y="3653909"/>
            <a:ext cx="333375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Расширение функционала</a:t>
            </a:r>
            <a:endParaRPr lang="en-US" sz="2058" dirty="0"/>
          </a:p>
        </p:txBody>
      </p:sp>
      <p:sp>
        <p:nvSpPr>
          <p:cNvPr id="7" name="Shape 4"/>
          <p:cNvSpPr/>
          <p:nvPr/>
        </p:nvSpPr>
        <p:spPr>
          <a:xfrm>
            <a:off x="7426285" y="3408878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1316" y="3653909"/>
            <a:ext cx="4365665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Оптимизация производительности</a:t>
            </a:r>
            <a:endParaRPr lang="en-US" sz="2058" dirty="0"/>
          </a:p>
        </p:txBody>
      </p:sp>
      <p:sp>
        <p:nvSpPr>
          <p:cNvPr id="9" name="Shape 6"/>
          <p:cNvSpPr/>
          <p:nvPr/>
        </p:nvSpPr>
        <p:spPr>
          <a:xfrm>
            <a:off x="2348389" y="4774763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593419" y="5019794"/>
            <a:ext cx="4365665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Интеграция с другими технологиями</a:t>
            </a:r>
            <a:endParaRPr lang="en-US" sz="2058" dirty="0"/>
          </a:p>
        </p:txBody>
      </p:sp>
      <p:sp>
        <p:nvSpPr>
          <p:cNvPr id="11" name="Shape 8"/>
          <p:cNvSpPr/>
          <p:nvPr/>
        </p:nvSpPr>
        <p:spPr>
          <a:xfrm>
            <a:off x="7426285" y="4774763"/>
            <a:ext cx="4855726" cy="1143714"/>
          </a:xfrm>
          <a:prstGeom prst="roundRect">
            <a:avLst>
              <a:gd name="adj" fmla="val 34970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45981" y="5019794"/>
            <a:ext cx="4016335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Публикация и распространение</a:t>
            </a:r>
            <a:endParaRPr lang="en-US" sz="205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1064" y="517683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Заключение</a:t>
            </a:r>
            <a:endParaRPr lang="en-US" sz="411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34202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Публикации по теме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331958"/>
            <a:ext cx="9933503" cy="4983242"/>
          </a:xfrm>
          <a:prstGeom prst="roundRect">
            <a:avLst>
              <a:gd name="adj" fmla="val 8577"/>
            </a:avLst>
          </a:prstGeom>
          <a:solidFill>
            <a:srgbClr val="00002E"/>
          </a:solidFill>
          <a:ln w="53340">
            <a:solidFill>
              <a:srgbClr val="2626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257" y="2526149"/>
            <a:ext cx="200846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Название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084683" y="2526149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Авторы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300" y="2526149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Год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97916" y="2526149"/>
            <a:ext cx="200846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Источник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257" y="3163967"/>
            <a:ext cx="200846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Искусственный интеллект в играх жанра RPG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084683" y="3163967"/>
            <a:ext cx="200465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И.Д. Дубовцов, О.А. Кравченко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300" y="3163967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997916" y="3163967"/>
            <a:ext cx="20084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Материалы XXVII Республиканской научной конференции студентов и аспирантов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624257" y="5468064"/>
            <a:ext cx="20084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Применение генеративного ИИ для игр в жанре RPG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84683" y="5468064"/>
            <a:ext cx="200465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И.Д. Дубовцов, О.А. Кравченко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300" y="5468064"/>
            <a:ext cx="20046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997916" y="5468064"/>
            <a:ext cx="2008465" cy="1721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Материалы I Международной научно-технической конференции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7864" y="378809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Цель разработки</a:t>
            </a:r>
            <a:endParaRPr lang="en-US" sz="411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461385"/>
            <a:ext cx="7477601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Основные задачи в ходе разработки</a:t>
            </a:r>
            <a:endParaRPr lang="en-US" sz="411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8261" y="3788093"/>
            <a:ext cx="648747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Актуальность разработки</a:t>
            </a:r>
            <a:endParaRPr lang="en-US" sz="411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98513" y="863560"/>
            <a:ext cx="6033254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Анализ представителей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1961317"/>
            <a:ext cx="4800124" cy="4800124"/>
          </a:xfrm>
          <a:prstGeom prst="roundRect">
            <a:avLst>
              <a:gd name="adj" fmla="val 1904760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49" y="1984177"/>
            <a:ext cx="4754404" cy="4754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41383" y="703909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Stardew Valley</a:t>
            </a:r>
            <a:endParaRPr lang="en-US" sz="2058" dirty="0"/>
          </a:p>
        </p:txBody>
      </p:sp>
      <p:sp>
        <p:nvSpPr>
          <p:cNvPr id="8" name="Shape 4"/>
          <p:cNvSpPr/>
          <p:nvPr/>
        </p:nvSpPr>
        <p:spPr>
          <a:xfrm>
            <a:off x="7481768" y="1961317"/>
            <a:ext cx="4800124" cy="4800124"/>
          </a:xfrm>
          <a:prstGeom prst="roundRect">
            <a:avLst>
              <a:gd name="adj" fmla="val 1904760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628" y="1984177"/>
            <a:ext cx="4754404" cy="47544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74762" y="703909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Farming Simulator</a:t>
            </a:r>
            <a:endParaRPr lang="en-US" sz="20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4264" y="378809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Концепция игры</a:t>
            </a:r>
            <a:endParaRPr lang="en-US" sz="411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625221" y="2146935"/>
            <a:ext cx="5379720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Средства разработки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244691"/>
            <a:ext cx="2233374" cy="22333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755719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Unity</a:t>
            </a:r>
            <a:endParaRPr lang="en-US" sz="2058" dirty="0"/>
          </a:p>
        </p:txBody>
      </p:sp>
      <p:sp>
        <p:nvSpPr>
          <p:cNvPr id="7" name="Shape 3"/>
          <p:cNvSpPr/>
          <p:nvPr/>
        </p:nvSpPr>
        <p:spPr>
          <a:xfrm>
            <a:off x="4915019" y="3244691"/>
            <a:ext cx="2233493" cy="2233493"/>
          </a:xfrm>
          <a:prstGeom prst="roundRect">
            <a:avLst>
              <a:gd name="adj" fmla="val 4093626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879" y="3267551"/>
            <a:ext cx="2187773" cy="21877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5755838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Studio</a:t>
            </a:r>
            <a:endParaRPr lang="en-US" sz="20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44691"/>
            <a:ext cx="2233374" cy="2233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1768" y="5755719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Blender</a:t>
            </a:r>
            <a:endParaRPr lang="en-US" sz="205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244691"/>
            <a:ext cx="2233493" cy="223349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048399" y="5755838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Git</a:t>
            </a:r>
            <a:endParaRPr lang="en-US" sz="20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84966" y="582930"/>
            <a:ext cx="7535228" cy="622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1"/>
              </a:lnSpc>
              <a:buNone/>
            </a:pPr>
            <a:r>
              <a:rPr lang="en-US" sz="392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Функциональные возможности</a:t>
            </a:r>
            <a:endParaRPr lang="en-US" sz="392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66" y="1628418"/>
            <a:ext cx="9460468" cy="60182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08647" y="591979"/>
            <a:ext cx="6019800" cy="632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0"/>
              </a:lnSpc>
              <a:buNone/>
            </a:pPr>
            <a:r>
              <a:rPr lang="en-US" sz="398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Определение сущностей</a:t>
            </a:r>
            <a:endParaRPr lang="en-US" sz="398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2" y="1654493"/>
            <a:ext cx="9538097" cy="59831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196</Words>
  <Application>Microsoft Office PowerPoint</Application>
  <PresentationFormat>Произвольный</PresentationFormat>
  <Paragraphs>66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MAZUTA old</cp:lastModifiedBy>
  <cp:revision>2</cp:revision>
  <dcterms:created xsi:type="dcterms:W3CDTF">2024-06-18T14:02:58Z</dcterms:created>
  <dcterms:modified xsi:type="dcterms:W3CDTF">2024-06-18T14:16:58Z</dcterms:modified>
</cp:coreProperties>
</file>